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4" name="Picture 2" descr="C:\Users\Manas IT\Desktop\icmres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6" name="Picture 2" descr="C:\Users\Manas IT\Desktop\icmres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5" name="Picture 2" descr="C:\Users\Manas IT\Desktop\icmrest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5" name="Picture 2" descr="C:\Users\Manas IT\Desktop\icmrest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5" name="Picture 2" descr="C:\Users\Manas IT\Desktop\icmrest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5" name="Picture 2" descr="C:\Users\Manas IT\Desktop\icmrest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5" name="Picture 2" descr="C:\Users\Manas IT\Desktop\icmrest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Conference on Multidisciplinary Research in Education, Science and Technology (ICMREST)</a:t>
            </a:r>
          </a:p>
        </p:txBody>
      </p:sp>
      <p:pic>
        <p:nvPicPr>
          <p:cNvPr id="6" name="Picture 2" descr="C:\Users\Manas IT\Desktop\icmrest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2857520" cy="821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202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44</cp:revision>
  <dcterms:created xsi:type="dcterms:W3CDTF">2017-12-21T10:51:09Z</dcterms:created>
  <dcterms:modified xsi:type="dcterms:W3CDTF">2025-01-08T12:13:37Z</dcterms:modified>
</cp:coreProperties>
</file>